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1"/>
  </p:notesMasterIdLst>
  <p:sldIdLst>
    <p:sldId id="256" r:id="rId4"/>
    <p:sldId id="257" r:id="rId5"/>
    <p:sldId id="258" r:id="rId6"/>
    <p:sldId id="267" r:id="rId7"/>
    <p:sldId id="269" r:id="rId8"/>
    <p:sldId id="268" r:id="rId9"/>
    <p:sldId id="266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8" roundtripDataSignature="AMtx7mj/GalR9+A0ctLBMQ33LdlZGV13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1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8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402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36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54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4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9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0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50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50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50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0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2"/>
          <p:cNvSpPr txBox="1">
            <a:spLocks noGrp="1"/>
          </p:cNvSpPr>
          <p:nvPr>
            <p:ph type="title"/>
          </p:nvPr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body" idx="1"/>
          </p:nvPr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sldNum" idx="12"/>
          </p:nvPr>
        </p:nvSpPr>
        <p:spPr>
          <a:xfrm>
            <a:off x="7567200" y="4783320"/>
            <a:ext cx="173880" cy="1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69840"/>
            <a:ext cx="8229240" cy="1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94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466040" y="4757760"/>
            <a:ext cx="306000" cy="29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200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657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62520" y="805680"/>
            <a:ext cx="1218960" cy="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638640" y="1109520"/>
            <a:ext cx="796392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design.com/GoF_Design_Patterns_Reference0100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lab.softvision.ro/enterprise.net/design-patterns/command" TargetMode="External"/><Relationship Id="rId4" Type="http://schemas.openxmlformats.org/officeDocument/2006/relationships/hyperlink" Target="https://www.dofactory.com/net/design-patter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/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 l="2505" r="15060"/>
          <a:stretch/>
        </p:blipFill>
        <p:spPr>
          <a:xfrm>
            <a:off x="0" y="0"/>
            <a:ext cx="334908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040" y="4714200"/>
            <a:ext cx="948960" cy="1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"/>
          <p:cNvPicPr preferRelativeResize="0"/>
          <p:nvPr/>
        </p:nvPicPr>
        <p:blipFill rotWithShape="1">
          <a:blip r:embed="rId5">
            <a:alphaModFix/>
          </a:blip>
          <a:srcRect l="2616" r="7128"/>
          <a:stretch/>
        </p:blipFill>
        <p:spPr>
          <a:xfrm>
            <a:off x="5853600" y="0"/>
            <a:ext cx="3290040" cy="243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"/>
          <p:cNvPicPr preferRelativeResize="0"/>
          <p:nvPr/>
        </p:nvPicPr>
        <p:blipFill rotWithShape="1">
          <a:blip r:embed="rId6">
            <a:alphaModFix/>
          </a:blip>
          <a:srcRect l="7149" r="14635"/>
          <a:stretch/>
        </p:blipFill>
        <p:spPr>
          <a:xfrm>
            <a:off x="2794680" y="2434680"/>
            <a:ext cx="317772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"/>
          <p:cNvPicPr preferRelativeResize="0"/>
          <p:nvPr/>
        </p:nvPicPr>
        <p:blipFill rotWithShape="1">
          <a:blip r:embed="rId7">
            <a:alphaModFix/>
          </a:blip>
          <a:srcRect l="7171" r="7452"/>
          <a:stretch/>
        </p:blipFill>
        <p:spPr>
          <a:xfrm flipH="1">
            <a:off x="2856600" y="0"/>
            <a:ext cx="3117240" cy="243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"/>
          <p:cNvPicPr preferRelativeResize="0"/>
          <p:nvPr/>
        </p:nvPicPr>
        <p:blipFill rotWithShape="1">
          <a:blip r:embed="rId8">
            <a:alphaModFix/>
          </a:blip>
          <a:srcRect l="27129" b="6781"/>
          <a:stretch/>
        </p:blipFill>
        <p:spPr>
          <a:xfrm>
            <a:off x="5965920" y="2434680"/>
            <a:ext cx="317772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"/>
          <p:cNvPicPr preferRelativeResize="0"/>
          <p:nvPr/>
        </p:nvPicPr>
        <p:blipFill rotWithShape="1">
          <a:blip r:embed="rId9">
            <a:alphaModFix/>
          </a:blip>
          <a:srcRect r="29754"/>
          <a:stretch/>
        </p:blipFill>
        <p:spPr>
          <a:xfrm>
            <a:off x="0" y="2434680"/>
            <a:ext cx="2855880" cy="2708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sp>
          <p:nvSpPr>
            <p:cNvPr id="179" name="Google Shape;179;p1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0000">
                <a:alpha val="2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2671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"/>
          <p:cNvSpPr/>
          <p:nvPr/>
        </p:nvSpPr>
        <p:spPr>
          <a:xfrm>
            <a:off x="3413880" y="3121920"/>
            <a:ext cx="2480760" cy="29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00" tIns="33100" rIns="33100" bIns="33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DIGITAL. INNOVATION. SCALE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0" y="1869840"/>
            <a:ext cx="9308520" cy="1196280"/>
          </a:xfrm>
          <a:prstGeom prst="rect">
            <a:avLst/>
          </a:prstGeom>
          <a:solidFill>
            <a:srgbClr val="EEEEEE">
              <a:alpha val="7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62080" y="2022120"/>
            <a:ext cx="2891520" cy="81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/>
          <p:nvPr/>
        </p:nvSpPr>
        <p:spPr>
          <a:xfrm>
            <a:off x="3764160" y="1670760"/>
            <a:ext cx="5117040" cy="295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●"/>
            </a:pPr>
            <a:r>
              <a:rPr lang="en-US" sz="1400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Visitor design patterns</a:t>
            </a: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What is Visitor Design Pattern</a:t>
            </a:r>
            <a:endParaRPr dirty="0"/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When to use</a:t>
            </a:r>
            <a:endParaRPr dirty="0"/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Examples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●"/>
            </a:pPr>
            <a:r>
              <a:rPr lang="en-US" sz="1400" b="0" strike="noStrik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Questions and answers</a:t>
            </a: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3868560" y="565560"/>
            <a:ext cx="266868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25" tIns="30225" rIns="30225" bIns="3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strike="noStrike">
                <a:solidFill>
                  <a:srgbClr val="1A2E3E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Agenda</a:t>
            </a:r>
            <a:endParaRPr sz="4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 rot="-5400000">
            <a:off x="-823320" y="823680"/>
            <a:ext cx="5135760" cy="3488760"/>
          </a:xfrm>
          <a:prstGeom prst="rect">
            <a:avLst/>
          </a:prstGeom>
          <a:solidFill>
            <a:srgbClr val="172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l="17397" r="37822"/>
          <a:stretch/>
        </p:blipFill>
        <p:spPr>
          <a:xfrm>
            <a:off x="0" y="3600"/>
            <a:ext cx="3488760" cy="513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9120" y="1496880"/>
            <a:ext cx="2437920" cy="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What is Template Method Design Pattern</a:t>
            </a:r>
            <a:endParaRPr dirty="0"/>
          </a:p>
        </p:txBody>
      </p:sp>
      <p:sp>
        <p:nvSpPr>
          <p:cNvPr id="198" name="Google Shape;198;p3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Behavioral Design Pattern</a:t>
            </a:r>
            <a:endParaRPr dirty="0"/>
          </a:p>
          <a:p>
            <a:pPr marL="285750" lvl="2" indent="-285750">
              <a:buSzPts val="1400"/>
              <a:buFont typeface="Arial"/>
              <a:buChar char="•"/>
            </a:pPr>
            <a:r>
              <a:rPr lang="en-US" b="1" dirty="0"/>
              <a:t>Represent an operation to be performed on the elements of an object structure. Visitor lets you define a new operation without changing the classes of the elements on which it operates.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3DA4A-BEA3-4423-A54E-B602A652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20" y="2571750"/>
            <a:ext cx="2286198" cy="4953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Google Shape;197;p3"/>
          <p:cNvSpPr txBox="1"/>
          <p:nvPr/>
        </p:nvSpPr>
        <p:spPr>
          <a:xfrm>
            <a:off x="482601" y="467544"/>
            <a:ext cx="2522980" cy="12052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Nunito Sans"/>
              </a:rPr>
              <a:t>What we need for Visitor Design Pattern</a:t>
            </a:r>
            <a:endParaRPr lang="en-US" sz="2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8" name="Google Shape;198;p3"/>
          <p:cNvSpPr txBox="1"/>
          <p:nvPr/>
        </p:nvSpPr>
        <p:spPr>
          <a:xfrm>
            <a:off x="235324" y="1978532"/>
            <a:ext cx="3207123" cy="25617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/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Visitor</a:t>
            </a: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ConcreteVisitor</a:t>
            </a: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Element</a:t>
            </a: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ConcreteElement</a:t>
            </a: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Object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F4A66-4994-4BCB-872C-5744B725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390" y="194104"/>
            <a:ext cx="4160881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4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Google Shape;197;p3"/>
          <p:cNvSpPr txBox="1"/>
          <p:nvPr/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Nunito Sans"/>
              </a:rPr>
              <a:t>See Result</a:t>
            </a: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2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Google Shape;198;p3"/>
          <p:cNvSpPr txBox="1"/>
          <p:nvPr/>
        </p:nvSpPr>
        <p:spPr>
          <a:xfrm>
            <a:off x="482601" y="1978532"/>
            <a:ext cx="2760662" cy="25617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7EF6D-11EF-4420-AC43-86800FCC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611" y="342707"/>
            <a:ext cx="4122777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6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Questions</a:t>
            </a:r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427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References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GOF – 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Patterns - </a:t>
            </a:r>
            <a:r>
              <a:rPr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http://www.w3sdesign.com/GoF_Design_Patterns_Reference0100.pdf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Dotfactory - </a:t>
            </a:r>
            <a:r>
              <a:rPr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https://www.dofactory.com/net/design-patterns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example -</a:t>
            </a:r>
            <a:r>
              <a:rPr lang="en-US" sz="1100" u="sng">
                <a:solidFill>
                  <a:schemeClr val="hlink"/>
                </a:solidFill>
                <a:hlinkClick r:id="rId5"/>
              </a:rPr>
              <a:t>https://gitlab.softvision.ro/enterprise.net/design-patterns/command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133</Words>
  <Application>Microsoft Office PowerPoint</Application>
  <PresentationFormat>On-screen Show (16:9)</PresentationFormat>
  <Paragraphs>25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Helvetica Neue</vt:lpstr>
      <vt:lpstr>Helvetica Neue Light</vt:lpstr>
      <vt:lpstr>Nunito Sans</vt:lpstr>
      <vt:lpstr>Nunito Sans ExtraBold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Dragos Cretu</dc:creator>
  <cp:lastModifiedBy>Dragos Cretu</cp:lastModifiedBy>
  <cp:revision>6</cp:revision>
  <dcterms:created xsi:type="dcterms:W3CDTF">2019-11-19T12:27:01Z</dcterms:created>
  <dcterms:modified xsi:type="dcterms:W3CDTF">2019-12-18T10:01:17Z</dcterms:modified>
</cp:coreProperties>
</file>